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3" r:id="rId3"/>
    <p:sldId id="262" r:id="rId4"/>
    <p:sldId id="261" r:id="rId5"/>
    <p:sldId id="257" r:id="rId6"/>
    <p:sldId id="256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30A6-9833-EEC3-1832-C1B56B239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57E91-03AD-2023-497A-F3674F2A7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61AFC-C3F2-F7B8-9EC4-4BAA168B2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52C21-0701-5A38-9C20-B86A9030A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653C5-1C87-FEBC-773A-C43CE9F6E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9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4AE02-FF3C-1D0B-C6D4-5F715788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24DFB8-BC41-5FE7-253B-F8265F849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E48B4-AE00-9590-92F9-1DD77E55E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EFE19-24E6-DA6C-A9EE-EAFA75736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65D4-284D-EAAF-F2E6-779F6EE9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1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E45E24-C58C-1437-0535-887D0ECDD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5A7D4-228D-6EFE-4A80-0EBFEB016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4133E-853F-F86E-9B66-075B5045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86A70-3520-A63F-995B-520C51343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66C04-6B37-53E2-159A-9BDA777A5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2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23C1-C425-A2EF-C587-2CE29942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92CDD-C02A-9D66-D702-EF14DB786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479EC-B6F7-4904-2DA0-5075E7475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4DAFF-6792-70C7-B991-89FD5F97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2081D-39A7-C262-6915-ED1D09D2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1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5585D-1B93-6633-8FBE-EA0F0AB7D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572E9-35AD-A38A-956A-245EB61FE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27DAD-C453-F627-FB4A-C387F1F5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B359E-FCC4-73DC-766E-1DFB14337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47F19-6269-2DC0-5EC0-0D8C02085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0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78C01-5FEB-5697-7996-8AA5F7C45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49C73-021A-FF5B-38FD-EE02F65826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2A743-790B-618F-8F78-34D175DCB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C0B1A-976D-571B-F94A-07DCB8E27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E7D58-67F1-2E2C-4F67-0769D02B2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68D3E-7E01-5E1F-06F4-2DFE8E0D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4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6BAF7-C46E-DFC3-6317-F15AADF50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7EFF5-0003-F1B9-E022-86ADF97E0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2437C-F097-E87A-8E07-E7F3A3B51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25A642-7425-7D4D-FFB5-12763896B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48B42C-35AF-9B26-129C-4CCC3587F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D2840F-5A2B-3ACF-99BD-1F0A4D101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51D1F3-9FCE-E349-6597-81E4FB2E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9AFC1C-D71A-E4FC-6527-8B7E47E94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0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743D1-1E62-F94A-116E-DF3E5E8ED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AADB03-6516-9F42-CCC9-223D9E959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E036E-F4E4-6B3D-22E1-3EF917166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6BADCA-907D-FC46-3140-4C036F7F1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9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41B9A-5A05-19D5-8B6C-A7D9031B7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6BD128-F703-D2A4-0C44-DA82F34E7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FC432-4E8E-9052-D584-6B0B1622F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550EC-C766-05E0-F4FF-124EC08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E4D00-FAD3-7C64-74FF-024B3F77D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F436A-6F96-B68E-6B41-08AA1DA02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CBE75-D4FD-8173-16C9-5085E17FA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63237-96AA-8A16-7A3B-A1A62688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881E4D-12E0-3F68-1370-B4E5FCC1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2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742C8-74A8-C601-36F0-C8E1884B1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33CDAD-12EC-ED86-DF0C-01B2D0BB7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1FCB3-D7C4-2ECD-8268-17792FC87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C9B86-C736-4F83-FA4E-8A687771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A5E3C-8AAE-A55F-63BA-236D2C75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3D384-F71A-6F11-F3E6-AFC8B16F6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4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74AC0A-0726-418D-1074-281FB906A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A540A-F847-AE46-22CA-0FC5E1D0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09B34-25C3-9348-1906-302DAED76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0AFC0-8F50-784A-A838-A2A1D8ACB4D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FE454-7F0F-5387-2C2A-282F18A45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51795-4AFE-24AC-7D97-DF825FE67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B6797-0080-D842-A50E-F5981B63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0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thub.com/read-the-1985-comic-strip-that-inspired-the-bechdel-test/" TargetMode="External"/><Relationship Id="rId2" Type="http://schemas.openxmlformats.org/officeDocument/2006/relationships/hyperlink" Target="https://www.harpercollins.com/blogs/harperkids/shel-silverstein-poe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stagram.com/p/CbX4mv_pH4C/" TargetMode="External"/><Relationship Id="rId5" Type="http://schemas.openxmlformats.org/officeDocument/2006/relationships/hyperlink" Target="https://www.instagram.com/p/CbVAawjs9u8/" TargetMode="External"/><Relationship Id="rId4" Type="http://schemas.openxmlformats.org/officeDocument/2006/relationships/hyperlink" Target="https://www.instagram.com/underdonecomic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54962-7B28-70F6-C97B-174DDF29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5746"/>
            <a:ext cx="10515600" cy="4669330"/>
          </a:xfrm>
        </p:spPr>
        <p:txBody>
          <a:bodyPr>
            <a:normAutofit/>
          </a:bodyPr>
          <a:lstStyle/>
          <a:p>
            <a:r>
              <a:rPr lang="en-US" dirty="0"/>
              <a:t>Guided imagery on play: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Bring to mind a time you felt playful. Connect with the feelings that brings up for you. Ask that memory what it has to teach you about play. </a:t>
            </a:r>
          </a:p>
        </p:txBody>
      </p:sp>
    </p:spTree>
    <p:extLst>
      <p:ext uri="{BB962C8B-B14F-4D97-AF65-F5344CB8AC3E}">
        <p14:creationId xmlns:p14="http://schemas.microsoft.com/office/powerpoint/2010/main" val="357211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D0E8-1C8E-44D4-6458-FEAF2AE0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Cartoons shared today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62C83-F343-01D8-28E2-85C37ACA2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</a:t>
            </a:r>
            <a:r>
              <a:rPr lang="en-US" dirty="0" err="1"/>
              <a:t>silverstein</a:t>
            </a:r>
            <a:r>
              <a:rPr lang="en-US" dirty="0"/>
              <a:t>: </a:t>
            </a:r>
            <a:r>
              <a:rPr lang="en-US" u="sng" dirty="0">
                <a:hlinkClick r:id="rId2"/>
              </a:rPr>
              <a:t>https://www.harpercollins.com/blogs/harperkids/shel-silverstein-poems</a:t>
            </a:r>
            <a:r>
              <a:rPr lang="en-US" dirty="0"/>
              <a:t>  </a:t>
            </a:r>
          </a:p>
          <a:p>
            <a:r>
              <a:rPr lang="en-US" dirty="0"/>
              <a:t>Bechdel:  </a:t>
            </a:r>
            <a:r>
              <a:rPr lang="en-US" u="sng" dirty="0">
                <a:hlinkClick r:id="rId3"/>
              </a:rPr>
              <a:t>https://lithub.com/read-the-1985-comic-strip-that-inspired-the-bechdel-test/</a:t>
            </a:r>
            <a:r>
              <a:rPr lang="en-US" dirty="0"/>
              <a:t> </a:t>
            </a:r>
          </a:p>
          <a:p>
            <a:r>
              <a:rPr lang="en-US" dirty="0"/>
              <a:t>Underdone comics </a:t>
            </a:r>
            <a:r>
              <a:rPr lang="en-US" u="sng" dirty="0">
                <a:hlinkClick r:id="rId4"/>
              </a:rPr>
              <a:t>https://www.instagram.com/underdonecomics/</a:t>
            </a:r>
            <a:r>
              <a:rPr lang="en-US" dirty="0"/>
              <a:t> </a:t>
            </a:r>
          </a:p>
          <a:p>
            <a:r>
              <a:rPr lang="en-US" dirty="0"/>
              <a:t>Ny: </a:t>
            </a:r>
            <a:r>
              <a:rPr lang="en-US" u="sng" dirty="0">
                <a:hlinkClick r:id="rId5"/>
              </a:rPr>
              <a:t>https://www.instagram.com/p/CbVAawjs9u8/</a:t>
            </a:r>
            <a:r>
              <a:rPr lang="en-US" dirty="0"/>
              <a:t> </a:t>
            </a:r>
          </a:p>
          <a:p>
            <a:r>
              <a:rPr lang="en-US" dirty="0"/>
              <a:t>Softcore trauma: </a:t>
            </a:r>
            <a:r>
              <a:rPr lang="en-US" u="sng" dirty="0">
                <a:hlinkClick r:id="rId6"/>
              </a:rPr>
              <a:t>https://www.instagram.com/p/CbX4mv_pH4C/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23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CEA53-F2DD-E5F1-6AE6-AF6B77FBD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whiteboard on play</a:t>
            </a:r>
          </a:p>
        </p:txBody>
      </p:sp>
      <p:pic>
        <p:nvPicPr>
          <p:cNvPr id="5" name="Content Placeholder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346445BC-687B-5AF2-A9B6-01BD60CB8A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9666" y="1274161"/>
            <a:ext cx="9181442" cy="5583839"/>
          </a:xfrm>
        </p:spPr>
      </p:pic>
    </p:spTree>
    <p:extLst>
      <p:ext uri="{BB962C8B-B14F-4D97-AF65-F5344CB8AC3E}">
        <p14:creationId xmlns:p14="http://schemas.microsoft.com/office/powerpoint/2010/main" val="266905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89590-0820-E82E-665F-38B66E604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r>
              <a:rPr lang="en-US" dirty="0"/>
              <a:t>The next four slides are our group generated comic:</a:t>
            </a:r>
          </a:p>
        </p:txBody>
      </p:sp>
    </p:spTree>
    <p:extLst>
      <p:ext uri="{BB962C8B-B14F-4D97-AF65-F5344CB8AC3E}">
        <p14:creationId xmlns:p14="http://schemas.microsoft.com/office/powerpoint/2010/main" val="248583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ECC7E-6E2F-74F0-BCDA-8F1737598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Jaguar Jacksonville eyes the yoyo, chases it down the beach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73988-DBCF-CC1C-1F92-949D7C513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334" y="1612264"/>
            <a:ext cx="3670465" cy="4564699"/>
          </a:xfrm>
        </p:spPr>
        <p:txBody>
          <a:bodyPr/>
          <a:lstStyle/>
          <a:p>
            <a:r>
              <a:rPr lang="en-US" dirty="0"/>
              <a:t>The jaguar is perplexed, hesitant, not knowing exactly what he’s seeing.</a:t>
            </a:r>
          </a:p>
        </p:txBody>
      </p:sp>
      <p:pic>
        <p:nvPicPr>
          <p:cNvPr id="4" name="Picture 10" descr="Jaguar - Wikipedia">
            <a:extLst>
              <a:ext uri="{FF2B5EF4-FFF2-40B4-BE49-F238E27FC236}">
                <a16:creationId xmlns:a16="http://schemas.microsoft.com/office/drawing/2014/main" id="{560803DF-AC6B-AE85-725D-2EED03127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087" y="1612264"/>
            <a:ext cx="5897434" cy="406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286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A5337-83EE-A43D-72A2-D6FEF06DF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363" y="301100"/>
            <a:ext cx="9252858" cy="1299100"/>
          </a:xfrm>
        </p:spPr>
        <p:txBody>
          <a:bodyPr>
            <a:normAutofit/>
          </a:bodyPr>
          <a:lstStyle/>
          <a:p>
            <a:r>
              <a:rPr lang="en-US" sz="3500" dirty="0"/>
              <a:t>Tulum is the stage.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436AD-23EC-F455-F994-07EBA4A35E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Discover best things to do in Tulum (Mexico)">
            <a:extLst>
              <a:ext uri="{FF2B5EF4-FFF2-40B4-BE49-F238E27FC236}">
                <a16:creationId xmlns:a16="http://schemas.microsoft.com/office/drawing/2014/main" id="{650DE4B9-2B0D-FEE9-1EA8-612511C53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11" y="1775361"/>
            <a:ext cx="7195312" cy="404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220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DCAA-33B6-9C9D-733A-5AD51822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681"/>
            <a:ext cx="10515600" cy="1325563"/>
          </a:xfrm>
        </p:spPr>
        <p:txBody>
          <a:bodyPr/>
          <a:lstStyle/>
          <a:p>
            <a:r>
              <a:rPr lang="en-US" dirty="0"/>
              <a:t>I am a yoyo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5E6C2-3AA8-72FF-41F0-B5DAAC070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90" y="1825625"/>
            <a:ext cx="345670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am a yoyo with limitless energy, </a:t>
            </a:r>
          </a:p>
          <a:p>
            <a:pPr marL="0" indent="0">
              <a:buNone/>
            </a:pPr>
            <a:r>
              <a:rPr lang="en-US" dirty="0"/>
              <a:t>I roll fastest on packed sand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8" descr="2,125 Yo Yo Stock Photos, Pictures &amp; Royalty-Free Images - iStock">
            <a:extLst>
              <a:ext uri="{FF2B5EF4-FFF2-40B4-BE49-F238E27FC236}">
                <a16:creationId xmlns:a16="http://schemas.microsoft.com/office/drawing/2014/main" id="{E3164184-34E0-DF72-0586-D25F0F4D1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85" y="391886"/>
            <a:ext cx="6730658" cy="673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29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CD47E-2E1E-321C-4F56-B7985DAC9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Sunset is the cut off for jaguar’s adventures</a:t>
            </a:r>
          </a:p>
        </p:txBody>
      </p:sp>
      <p:pic>
        <p:nvPicPr>
          <p:cNvPr id="4" name="Picture 2" descr="Light Violet Color, Codes and Facts – HTML Color Codes">
            <a:extLst>
              <a:ext uri="{FF2B5EF4-FFF2-40B4-BE49-F238E27FC236}">
                <a16:creationId xmlns:a16="http://schemas.microsoft.com/office/drawing/2014/main" id="{4066871C-209A-B478-5B69-38A167757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473" y="1761999"/>
            <a:ext cx="6378370" cy="358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034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180</Words>
  <Application>Microsoft Macintosh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Guided imagery on play:  Bring to mind a time you felt playful. Connect with the feelings that brings up for you. Ask that memory what it has to teach you about play. </vt:lpstr>
      <vt:lpstr>Cartoons shared today </vt:lpstr>
      <vt:lpstr>Group whiteboard on play</vt:lpstr>
      <vt:lpstr>The next four slides are our group generated comic:</vt:lpstr>
      <vt:lpstr>Jaguar Jacksonville eyes the yoyo, chases it down the beach</vt:lpstr>
      <vt:lpstr>Tulum is the stage.</vt:lpstr>
      <vt:lpstr>I am a yoyo </vt:lpstr>
      <vt:lpstr>Sunset is the cut off for jaguar’s adventures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Guided imagery on play </dc:title>
  <dc:creator>Kremer, Tammy</dc:creator>
  <cp:lastModifiedBy>Kremer, Tammy</cp:lastModifiedBy>
  <cp:revision>2</cp:revision>
  <dcterms:created xsi:type="dcterms:W3CDTF">2022-04-29T17:47:26Z</dcterms:created>
  <dcterms:modified xsi:type="dcterms:W3CDTF">2022-04-29T19:23:03Z</dcterms:modified>
</cp:coreProperties>
</file>