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/>
    <p:restoredTop sz="94679"/>
  </p:normalViewPr>
  <p:slideViewPr>
    <p:cSldViewPr snapToGrid="0" snapToObjects="1">
      <p:cViewPr varScale="1">
        <p:scale>
          <a:sx n="156" d="100"/>
          <a:sy n="156" d="100"/>
        </p:scale>
        <p:origin x="1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CCFFE-43FA-D14C-FACE-EAA60DDD6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B85C3-8F37-73C6-887A-72D0A4E81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42B05-D31E-4B3E-26F9-2C3F10D2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16700-91DB-D4C8-ADC8-C1F123388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3236E-86A6-666A-EA47-3F55FFD3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3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21BE8-76B2-F2D3-CD51-2AEB3CF85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7948B-986D-4B5E-7537-0934BE836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4BE53-0E64-819F-1E36-EC74304F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C4DFE-E971-10C4-AB4B-558A27A6A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214F9-D14D-3074-7C6E-962040BFF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5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16384F-EA8F-9018-A6C0-2D166FC86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3FDBF6-6563-8419-225A-2E05BD71E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0D795-088C-3A2A-7C1E-D6280730D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608E8-D10E-CF54-E7A3-32F72D4A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1D0AB-6AEC-647B-0B8B-021961ADF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1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1C584-6308-E5B9-5DB5-D77A64A11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1066A-370E-A872-26F4-439CCF81E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182A7-7B6A-0ED2-6D4A-5DF6ABDEF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54872-1B6B-27A8-DAD3-A2AB90957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E9909-04B6-C32E-1732-2F7E5341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F6AE3-EF5E-EAA6-CA81-AA6341A97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DA195-196B-0C95-7592-245CD2293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8EBE2-B690-350F-EA1E-A325977CA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17BD5-0423-F51A-0627-A199640B0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8D4B6-46B9-24FC-77A3-77964D1C3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9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398B3-BB17-72CE-FD2B-26470F2B6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244A8-EBDD-9F96-0A2A-C1D7DA55F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BE7FD-54B6-452C-E8F1-A54A79B0D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025EA-8B53-7568-25EC-02406F403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B689-CA5D-4660-2694-D293A20F1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74837-43EE-7255-5631-C14049C3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3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9A40D-4A64-29C6-9CE4-E9FEC513C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5F0EE-DC53-4F5C-CEFC-B1A1CA4BF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C8D3-D87E-8761-B555-B8376BEA3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ABB145-1935-51ED-124E-87717E114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F479B5-14EF-8CD0-DF35-CCD547371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37810C-BE32-2BC7-B1EB-11A53F7F2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8C57E-07B6-5671-26E1-2E560923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CA0380-71D9-43EA-8A2F-2E21F54C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7D7B6-D65B-185A-FE39-634AD953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511614-307E-53E6-E70B-5523BF10E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669669-56E0-8504-D6EE-7605D0CF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62475-37F2-73E0-CA5D-EBD31C31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2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8E57D-C809-5928-8AB0-B412EF03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6B0294-D19F-79FA-8F62-1A62BE2E5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D0354-C2F7-5097-1AE9-E1B5A0E82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1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7222C-3EFC-1D74-66AA-932C803F4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AFA26-F704-F35E-E002-A5AE29E3C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1FF23-2EFA-BB53-2429-5C0E20281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72741-10D3-BD59-A8FA-894AD2ADC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7D586-93CB-07B0-8F20-B3E5EF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5BE43-75EE-AF20-C411-880E36376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5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BF7ED-BF2D-4275-584F-199019EF1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F6DB03-52FA-B7C5-6BDD-090D30576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E91DE-38A3-7DE2-91A1-7C69A9135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C547A-2492-B865-7229-FF9B7D80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B2BE5-1B4A-E973-2000-C867E562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6CDD5-578D-7196-6AB6-B3E62BDE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9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4BC1BE-2EC8-6B64-C88F-7DC2CDAEE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87BFE-1CB2-54FB-234C-8F78929AD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2D8BD-537B-C3CE-C994-5C18898AB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3E55B-D334-0C4A-93C1-23D1D51D4421}" type="datetimeFigureOut">
              <a:rPr lang="en-US" smtClean="0"/>
              <a:t>6/10/22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7A766-35A2-DEC7-38CC-27B59D5A95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E2100-995F-7A62-7E52-157DCDA80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65BF6-F7B3-1545-AFF7-777189DA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7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ymonline.com/word/logorrhe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thework.com/instruction-the-work-byron-kati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6138D-8D73-0A90-43C6-0DF7DB64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C359C-186B-EA16-540A-4D87A2910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Sensing into the present</a:t>
            </a:r>
          </a:p>
          <a:p>
            <a:r>
              <a:rPr lang="en-US" dirty="0"/>
              <a:t>What does it feel like when you connect with these two different statements:</a:t>
            </a:r>
          </a:p>
          <a:p>
            <a:pPr lvl="1"/>
            <a:r>
              <a:rPr lang="en-US" dirty="0"/>
              <a:t>I am being breathed</a:t>
            </a:r>
          </a:p>
          <a:p>
            <a:pPr lvl="1"/>
            <a:r>
              <a:rPr lang="en-US" dirty="0"/>
              <a:t>I </a:t>
            </a:r>
            <a:r>
              <a:rPr lang="en-US"/>
              <a:t>am breathing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2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7F7CB-CD54-B3B7-8686-5EE139C96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mind for what it was made for:</a:t>
            </a:r>
            <a:br>
              <a:rPr lang="en-US" dirty="0"/>
            </a:br>
            <a:r>
              <a:rPr lang="en-US" dirty="0"/>
              <a:t>What does the mind do well?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99C3B-68CE-75A7-95F9-6D8500545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9718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Well</a:t>
            </a:r>
          </a:p>
          <a:p>
            <a:r>
              <a:rPr lang="en-US" sz="1400" dirty="0"/>
              <a:t>Perceiving when breath needs to be controlled consciously vs subconsciously</a:t>
            </a:r>
          </a:p>
          <a:p>
            <a:r>
              <a:rPr lang="en-US" sz="1400" dirty="0"/>
              <a:t>Analyzing information</a:t>
            </a:r>
          </a:p>
          <a:p>
            <a:r>
              <a:rPr lang="en-US" sz="1400" dirty="0"/>
              <a:t>Effortful planning, putting brakes 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F7D475-F9AD-3BBE-DC71-13909D47C1D1}"/>
              </a:ext>
            </a:extLst>
          </p:cNvPr>
          <p:cNvSpPr txBox="1"/>
          <p:nvPr/>
        </p:nvSpPr>
        <p:spPr>
          <a:xfrm>
            <a:off x="6096000" y="1959429"/>
            <a:ext cx="46318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Poorly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Control the breath in day to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Being comfortable with uncertainty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Taking breaks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Quieting down</a:t>
            </a:r>
          </a:p>
        </p:txBody>
      </p:sp>
    </p:spTree>
    <p:extLst>
      <p:ext uri="{BB962C8B-B14F-4D97-AF65-F5344CB8AC3E}">
        <p14:creationId xmlns:p14="http://schemas.microsoft.com/office/powerpoint/2010/main" val="151397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B1C6-C4E8-585B-1742-15DF230B2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different ways of knowing</a:t>
            </a:r>
          </a:p>
        </p:txBody>
      </p:sp>
      <p:pic>
        <p:nvPicPr>
          <p:cNvPr id="1026" name="Picture 2" descr="Court Cards: Mystery of the Queens | Magickal Connections">
            <a:extLst>
              <a:ext uri="{FF2B5EF4-FFF2-40B4-BE49-F238E27FC236}">
                <a16:creationId xmlns:a16="http://schemas.microsoft.com/office/drawing/2014/main" id="{D66D2DB8-7BF6-E7EE-DA65-4AD348B892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76" y="1690688"/>
            <a:ext cx="11694623" cy="453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98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arot card suits - wands, coins, swords and cups - plus explanations and  analogies Stock Photo - Alamy">
            <a:extLst>
              <a:ext uri="{FF2B5EF4-FFF2-40B4-BE49-F238E27FC236}">
                <a16:creationId xmlns:a16="http://schemas.microsoft.com/office/drawing/2014/main" id="{CFA25601-5CD5-6C6D-4472-2EF25A163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0"/>
            <a:ext cx="92392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836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5FE9D-7F46-800A-EBEB-C0D2B721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of working with the mind: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EA120-9AA4-ADFB-3555-CFC51E75F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Habit mapping, bullet journaling, the work</a:t>
            </a:r>
          </a:p>
          <a:p>
            <a:r>
              <a:rPr lang="en-US" dirty="0"/>
              <a:t>Mind vomiting, writing things down, logorrhea  </a:t>
            </a:r>
            <a:r>
              <a:rPr lang="en-US" dirty="0">
                <a:hlinkClick r:id="rId2"/>
              </a:rPr>
              <a:t>https://www.etymonline.com/word/logorrhea</a:t>
            </a:r>
            <a:r>
              <a:rPr lang="en-US" dirty="0"/>
              <a:t> </a:t>
            </a:r>
          </a:p>
          <a:p>
            <a:r>
              <a:rPr lang="en-US" dirty="0"/>
              <a:t>Free writing, journaling, automatic writing </a:t>
            </a:r>
          </a:p>
          <a:p>
            <a:r>
              <a:rPr lang="en-US" dirty="0"/>
              <a:t>Give the mind something else to focus on</a:t>
            </a:r>
          </a:p>
        </p:txBody>
      </p:sp>
    </p:spTree>
    <p:extLst>
      <p:ext uri="{BB962C8B-B14F-4D97-AF65-F5344CB8AC3E}">
        <p14:creationId xmlns:p14="http://schemas.microsoft.com/office/powerpoint/2010/main" val="23981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64002-9D84-C5F6-B44D-2FA7E2757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2F880-1B42-5684-9DCA-D655AE3B5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776"/>
            <a:ext cx="10515600" cy="4351338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https://thework.com/instruction-the-work-byron-katie/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816089-670F-A67A-4316-8ECB8CB50C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43" y="1987657"/>
            <a:ext cx="3788634" cy="490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49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143</Words>
  <Application>Microsoft Macintosh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Meditation</vt:lpstr>
      <vt:lpstr>Using the mind for what it was made for: What does the mind do well?</vt:lpstr>
      <vt:lpstr>Balancing different ways of knowing</vt:lpstr>
      <vt:lpstr>PowerPoint Presentation</vt:lpstr>
      <vt:lpstr>Ways of working with the mind:</vt:lpstr>
      <vt:lpstr>The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Meditation</dc:title>
  <dc:creator>Kremer, Tammy</dc:creator>
  <cp:lastModifiedBy>Kremer, Tammy</cp:lastModifiedBy>
  <cp:revision>1</cp:revision>
  <dcterms:created xsi:type="dcterms:W3CDTF">2022-06-10T17:12:14Z</dcterms:created>
  <dcterms:modified xsi:type="dcterms:W3CDTF">2022-06-10T20:04:51Z</dcterms:modified>
</cp:coreProperties>
</file>